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4" r:id="rId17"/>
    <p:sldId id="276" r:id="rId18"/>
    <p:sldId id="273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9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2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7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44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1174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3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7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0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06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37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6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51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0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9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7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6C75-C613-44C7-A094-2B43C302257D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0E83C6-2608-45E4-A5EE-28225627B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7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2312-1F48-8639-A3EC-606C64C2D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400" y="2641600"/>
            <a:ext cx="9118600" cy="2628900"/>
          </a:xfrm>
        </p:spPr>
        <p:txBody>
          <a:bodyPr>
            <a:normAutofit fontScale="90000"/>
          </a:bodyPr>
          <a:lstStyle/>
          <a:p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asistentului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medical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instrumentar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anestezie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 salon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7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4FDA-1618-4F06-B003-4343B118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Pune in ordine istrumetelor in trusele chirurgicale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insuseasca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manevre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pregatirii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Cunoasterea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asepsie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antisepsie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Cunoasterea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circuitelor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1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4C622-1D22-2ABC-2F48-7FD33DCE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sterilizaare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Spalarea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mainilor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biologice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deseurilor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infectioase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Managementul materiale de unica folosinta/reutilizabile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8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520A-9D4D-C063-7040-42BEC1395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prevelarea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tesuturile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biologice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corecta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aparatelor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sala de op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pastrare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Ajuta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echipa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imbrace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Asista bolnavul pre- si intraoperator si/sau participa la interventii </a:t>
            </a:r>
          </a:p>
        </p:txBody>
      </p:sp>
    </p:spTree>
    <p:extLst>
      <p:ext uri="{BB962C8B-B14F-4D97-AF65-F5344CB8AC3E}">
        <p14:creationId xmlns:p14="http://schemas.microsoft.com/office/powerpoint/2010/main" val="121430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5820-FBA0-F86C-7750-B559A2EB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F3713-07A9-301B-5F08-197058B88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104966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 la vizita medicala si executa prescriptiile medicilor privind tratamentul, regimul alimentar si explorarile diagnostice</a:t>
            </a:r>
          </a:p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Ajutã medicul chirurg pe parcursul examinãrilor şi procedurile chirurgicale care se fac in sectie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biologice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observatie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indicatiilor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medicatia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prescrisa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7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CA5C4-F7A9-5678-5486-2AB608371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Programeaza bolnavii la explorarile paraclinice si la examenele de specialitate si-i insoteste</a:t>
            </a:r>
          </a:p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Supravegheaza in permanenta starea bolnavilor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Pregateste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interventia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postoperatorie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2341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BD559-1AB9-5B03-146A-3C2F8DFB5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Colecteaza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deşeurilor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potențial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infecțios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mănuşi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feşi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recipiente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special;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Curăța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sterilizare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Spălarea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mâinilor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Dezbrăcarea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mănuşilor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Spălați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mâinilor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71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BF8C4-5486-B66C-DAB5-7B4EF2322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in sala de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061B-D085-4B9C-56E7-B05DCD0C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 o încăpere specială ce serveşte pentru efectuarea pansamentelor unde trebuie sa stie asistentului medical de d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Documentaţia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25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DCA9-E829-0F0C-439E-48F3E3BFD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90" y="1616472"/>
            <a:ext cx="10997010" cy="50092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Intelege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detaliu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pacientilor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Organzineaza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buna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cabinetul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scriptica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sunt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pansamente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scoaterea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bandajari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injectii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articulare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Urmarirea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sterilizare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mentinerea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evidentei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scriptice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programarile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Ofera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permanent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optimizare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fluxurilor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83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D06-B67F-0967-9210-70031B94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67C5-F90B-C864-C3FB-1EFD8DE3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71566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ingrijirilor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rămâne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preocuparea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permanentă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generalist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sectiile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lângă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foarte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echipă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220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5A8A1-12D6-42C1-BA19-C213B5D64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9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3000" dirty="0"/>
              <a:t>VĂ MULTUMESC!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8121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5F8CF-1743-EDA1-4A76-E3E7D335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Meseria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asistent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provocare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amintești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poți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suferința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pacienților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prescris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medic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vorbă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zâmbet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3994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9735-2BBD-2B49-AE17-413B416D5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Nursing-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îngrijire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sănătaţii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cuprizând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promovarea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sănătaţii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bolii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îngrijirea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vârstele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5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C05F-3656-BB74-BD1D-46B1FBBDA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Rolul asistentului medical in ATI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6A6F0-CD98-5971-8C69-55F34E77E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 intretina inventarul tehnic in stare perfecta de functionare si sterilitate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Sala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anestezist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urmarind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oxigenarea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buna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perfuziei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I.V.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4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501F3-1284-9064-2E0A-2C163FB64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Daca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artificial,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supravegheaza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aparatului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clinic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Depistarea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eventual glob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vezical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Supravegheaza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vegheaza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0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A9F9E-0568-3394-CEC1-1A2CB273E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Masoara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inregistreaza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biologice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Sesizeaza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eventualelor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modificari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patologice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Verifica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permeabilitatea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pozitionarea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sondei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aspiratie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gastrica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Urmareste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permeabilitatea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sondei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urinare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80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0E63-C7B7-6C0C-E55F-B1B3EAA2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Mobilizeaza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pat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supravegheat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Recolteaza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instaleaza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perfuzii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indicate de medic;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Aduce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laborator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inregistreaza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F.O</a:t>
            </a:r>
          </a:p>
        </p:txBody>
      </p:sp>
    </p:spTree>
    <p:extLst>
      <p:ext uri="{BB962C8B-B14F-4D97-AF65-F5344CB8AC3E}">
        <p14:creationId xmlns:p14="http://schemas.microsoft.com/office/powerpoint/2010/main" val="31710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17FD0-946E-6050-F0A8-13818C126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Administreaza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medic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aprovizionarea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perfuzabile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consumabile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medicamente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continuitatea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transfuzie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grupelor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saguine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Rh-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aprovizionarea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livrarea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sangelui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efectuarea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urgenta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tot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zilei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99B2-9988-ED75-8B07-57F9DB75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Rolul asistentul medical în blocul operator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DBC20-B586-8273-4983-9DEA98E0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Primeşte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bolnavul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operaţie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Pregăteşte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instrumentarul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intervenţia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chirurgicală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intervenţia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pregăteşte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instrumentarul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sterilizare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răspunde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curăţenia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sălii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operaţie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Răspunde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bunurile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gestiune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698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4327</TotalTime>
  <Words>624</Words>
  <Application>Microsoft Office PowerPoint</Application>
  <PresentationFormat>Widescreen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Trebuchet MS</vt:lpstr>
      <vt:lpstr>Wingdings 3</vt:lpstr>
      <vt:lpstr>Facet</vt:lpstr>
      <vt:lpstr>  Rolul asistentului medical instrumentar, de anestezie, de salon si de pansamente</vt:lpstr>
      <vt:lpstr>PowerPoint Presentation</vt:lpstr>
      <vt:lpstr>PowerPoint Presentation</vt:lpstr>
      <vt:lpstr>               Rolul asistentului medical in ATI </vt:lpstr>
      <vt:lpstr>PowerPoint Presentation</vt:lpstr>
      <vt:lpstr>PowerPoint Presentation</vt:lpstr>
      <vt:lpstr>PowerPoint Presentation</vt:lpstr>
      <vt:lpstr>PowerPoint Presentation</vt:lpstr>
      <vt:lpstr>     Rolul asistentul medical în blocul operator</vt:lpstr>
      <vt:lpstr>PowerPoint Presentation</vt:lpstr>
      <vt:lpstr>PowerPoint Presentation</vt:lpstr>
      <vt:lpstr>PowerPoint Presentation</vt:lpstr>
      <vt:lpstr>Rolul asistentului medical in sectie de chirurgie</vt:lpstr>
      <vt:lpstr>PowerPoint Presentation</vt:lpstr>
      <vt:lpstr>PowerPoint Presentation</vt:lpstr>
      <vt:lpstr>Rolul asistentul medical in sala de pansamente</vt:lpstr>
      <vt:lpstr>PowerPoint Presentation</vt:lpstr>
      <vt:lpstr>Concluzii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Rolul asistentului medical in bloc operator, ATI si sectie</dc:title>
  <dc:creator>Adnan</dc:creator>
  <cp:lastModifiedBy>HR</cp:lastModifiedBy>
  <cp:revision>13</cp:revision>
  <dcterms:created xsi:type="dcterms:W3CDTF">2024-01-01T15:51:59Z</dcterms:created>
  <dcterms:modified xsi:type="dcterms:W3CDTF">2024-01-26T08:45:23Z</dcterms:modified>
</cp:coreProperties>
</file>